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8160325" cy="41040050"/>
  <p:notesSz cx="6858000" cy="9144000"/>
  <p:defaultTextStyle>
    <a:defPPr>
      <a:defRPr lang="da-DK"/>
    </a:defPPr>
    <a:lvl1pPr marL="0" algn="l" defTabSz="3801618" rtl="0" eaLnBrk="1" latinLnBrk="0" hangingPunct="1">
      <a:defRPr sz="7483" kern="1200">
        <a:solidFill>
          <a:schemeClr val="tx1"/>
        </a:solidFill>
        <a:latin typeface="+mn-lt"/>
        <a:ea typeface="+mn-ea"/>
        <a:cs typeface="+mn-cs"/>
      </a:defRPr>
    </a:lvl1pPr>
    <a:lvl2pPr marL="1900809" algn="l" defTabSz="3801618" rtl="0" eaLnBrk="1" latinLnBrk="0" hangingPunct="1">
      <a:defRPr sz="7483" kern="1200">
        <a:solidFill>
          <a:schemeClr val="tx1"/>
        </a:solidFill>
        <a:latin typeface="+mn-lt"/>
        <a:ea typeface="+mn-ea"/>
        <a:cs typeface="+mn-cs"/>
      </a:defRPr>
    </a:lvl2pPr>
    <a:lvl3pPr marL="3801618" algn="l" defTabSz="3801618" rtl="0" eaLnBrk="1" latinLnBrk="0" hangingPunct="1">
      <a:defRPr sz="7483" kern="1200">
        <a:solidFill>
          <a:schemeClr val="tx1"/>
        </a:solidFill>
        <a:latin typeface="+mn-lt"/>
        <a:ea typeface="+mn-ea"/>
        <a:cs typeface="+mn-cs"/>
      </a:defRPr>
    </a:lvl3pPr>
    <a:lvl4pPr marL="5702427" algn="l" defTabSz="3801618" rtl="0" eaLnBrk="1" latinLnBrk="0" hangingPunct="1">
      <a:defRPr sz="7483" kern="1200">
        <a:solidFill>
          <a:schemeClr val="tx1"/>
        </a:solidFill>
        <a:latin typeface="+mn-lt"/>
        <a:ea typeface="+mn-ea"/>
        <a:cs typeface="+mn-cs"/>
      </a:defRPr>
    </a:lvl4pPr>
    <a:lvl5pPr marL="7603236" algn="l" defTabSz="3801618" rtl="0" eaLnBrk="1" latinLnBrk="0" hangingPunct="1">
      <a:defRPr sz="7483" kern="1200">
        <a:solidFill>
          <a:schemeClr val="tx1"/>
        </a:solidFill>
        <a:latin typeface="+mn-lt"/>
        <a:ea typeface="+mn-ea"/>
        <a:cs typeface="+mn-cs"/>
      </a:defRPr>
    </a:lvl5pPr>
    <a:lvl6pPr marL="9504045" algn="l" defTabSz="3801618" rtl="0" eaLnBrk="1" latinLnBrk="0" hangingPunct="1">
      <a:defRPr sz="7483" kern="1200">
        <a:solidFill>
          <a:schemeClr val="tx1"/>
        </a:solidFill>
        <a:latin typeface="+mn-lt"/>
        <a:ea typeface="+mn-ea"/>
        <a:cs typeface="+mn-cs"/>
      </a:defRPr>
    </a:lvl6pPr>
    <a:lvl7pPr marL="11404854" algn="l" defTabSz="3801618" rtl="0" eaLnBrk="1" latinLnBrk="0" hangingPunct="1">
      <a:defRPr sz="7483" kern="1200">
        <a:solidFill>
          <a:schemeClr val="tx1"/>
        </a:solidFill>
        <a:latin typeface="+mn-lt"/>
        <a:ea typeface="+mn-ea"/>
        <a:cs typeface="+mn-cs"/>
      </a:defRPr>
    </a:lvl7pPr>
    <a:lvl8pPr marL="13305663" algn="l" defTabSz="3801618" rtl="0" eaLnBrk="1" latinLnBrk="0" hangingPunct="1">
      <a:defRPr sz="7483" kern="1200">
        <a:solidFill>
          <a:schemeClr val="tx1"/>
        </a:solidFill>
        <a:latin typeface="+mn-lt"/>
        <a:ea typeface="+mn-ea"/>
        <a:cs typeface="+mn-cs"/>
      </a:defRPr>
    </a:lvl8pPr>
    <a:lvl9pPr marL="15206472" algn="l" defTabSz="3801618" rtl="0" eaLnBrk="1" latinLnBrk="0" hangingPunct="1">
      <a:defRPr sz="748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0" d="100"/>
          <a:sy n="20" d="100"/>
        </p:scale>
        <p:origin x="239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62025" y="6716511"/>
            <a:ext cx="32436276" cy="14288017"/>
          </a:xfrm>
        </p:spPr>
        <p:txBody>
          <a:bodyPr anchor="b"/>
          <a:lstStyle>
            <a:lvl1pPr algn="ctr">
              <a:defRPr sz="250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70041" y="21555529"/>
            <a:ext cx="28620244" cy="9908509"/>
          </a:xfrm>
        </p:spPr>
        <p:txBody>
          <a:bodyPr/>
          <a:lstStyle>
            <a:lvl1pPr marL="0" indent="0" algn="ctr">
              <a:buNone/>
              <a:defRPr sz="10016"/>
            </a:lvl1pPr>
            <a:lvl2pPr marL="1908033" indent="0" algn="ctr">
              <a:buNone/>
              <a:defRPr sz="8347"/>
            </a:lvl2pPr>
            <a:lvl3pPr marL="3816066" indent="0" algn="ctr">
              <a:buNone/>
              <a:defRPr sz="7512"/>
            </a:lvl3pPr>
            <a:lvl4pPr marL="5724098" indent="0" algn="ctr">
              <a:buNone/>
              <a:defRPr sz="6677"/>
            </a:lvl4pPr>
            <a:lvl5pPr marL="7632131" indent="0" algn="ctr">
              <a:buNone/>
              <a:defRPr sz="6677"/>
            </a:lvl5pPr>
            <a:lvl6pPr marL="9540164" indent="0" algn="ctr">
              <a:buNone/>
              <a:defRPr sz="6677"/>
            </a:lvl6pPr>
            <a:lvl7pPr marL="11448197" indent="0" algn="ctr">
              <a:buNone/>
              <a:defRPr sz="6677"/>
            </a:lvl7pPr>
            <a:lvl8pPr marL="13356229" indent="0" algn="ctr">
              <a:buNone/>
              <a:defRPr sz="6677"/>
            </a:lvl8pPr>
            <a:lvl9pPr marL="15264262" indent="0" algn="ctr">
              <a:buNone/>
              <a:defRPr sz="667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25EA2-FF43-4E1C-AAF0-6CA7D858E488}" type="datetimeFigureOut">
              <a:rPr lang="da-DK" smtClean="0"/>
              <a:t>20-04-2015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F184-330F-49D4-94E1-856C7E2579F2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78985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25EA2-FF43-4E1C-AAF0-6CA7D858E488}" type="datetimeFigureOut">
              <a:rPr lang="da-DK" smtClean="0"/>
              <a:t>20-04-2015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F184-330F-49D4-94E1-856C7E2579F2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1126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308485" y="2185003"/>
            <a:ext cx="8228320" cy="347795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23525" y="2185003"/>
            <a:ext cx="24207956" cy="347795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25EA2-FF43-4E1C-AAF0-6CA7D858E488}" type="datetimeFigureOut">
              <a:rPr lang="da-DK" smtClean="0"/>
              <a:t>20-04-2015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F184-330F-49D4-94E1-856C7E2579F2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1300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25EA2-FF43-4E1C-AAF0-6CA7D858E488}" type="datetimeFigureOut">
              <a:rPr lang="da-DK" smtClean="0"/>
              <a:t>20-04-2015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F184-330F-49D4-94E1-856C7E2579F2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53504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649" y="10231524"/>
            <a:ext cx="32913280" cy="17071518"/>
          </a:xfrm>
        </p:spPr>
        <p:txBody>
          <a:bodyPr anchor="b"/>
          <a:lstStyle>
            <a:lvl1pPr>
              <a:defRPr sz="250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3649" y="27464545"/>
            <a:ext cx="32913280" cy="8977508"/>
          </a:xfrm>
        </p:spPr>
        <p:txBody>
          <a:bodyPr/>
          <a:lstStyle>
            <a:lvl1pPr marL="0" indent="0">
              <a:buNone/>
              <a:defRPr sz="10016">
                <a:solidFill>
                  <a:schemeClr val="tx1"/>
                </a:solidFill>
              </a:defRPr>
            </a:lvl1pPr>
            <a:lvl2pPr marL="1908033" indent="0">
              <a:buNone/>
              <a:defRPr sz="8347">
                <a:solidFill>
                  <a:schemeClr val="tx1">
                    <a:tint val="75000"/>
                  </a:schemeClr>
                </a:solidFill>
              </a:defRPr>
            </a:lvl2pPr>
            <a:lvl3pPr marL="3816066" indent="0">
              <a:buNone/>
              <a:defRPr sz="7512">
                <a:solidFill>
                  <a:schemeClr val="tx1">
                    <a:tint val="75000"/>
                  </a:schemeClr>
                </a:solidFill>
              </a:defRPr>
            </a:lvl3pPr>
            <a:lvl4pPr marL="5724098" indent="0">
              <a:buNone/>
              <a:defRPr sz="6677">
                <a:solidFill>
                  <a:schemeClr val="tx1">
                    <a:tint val="75000"/>
                  </a:schemeClr>
                </a:solidFill>
              </a:defRPr>
            </a:lvl4pPr>
            <a:lvl5pPr marL="7632131" indent="0">
              <a:buNone/>
              <a:defRPr sz="6677">
                <a:solidFill>
                  <a:schemeClr val="tx1">
                    <a:tint val="75000"/>
                  </a:schemeClr>
                </a:solidFill>
              </a:defRPr>
            </a:lvl5pPr>
            <a:lvl6pPr marL="9540164" indent="0">
              <a:buNone/>
              <a:defRPr sz="6677">
                <a:solidFill>
                  <a:schemeClr val="tx1">
                    <a:tint val="75000"/>
                  </a:schemeClr>
                </a:solidFill>
              </a:defRPr>
            </a:lvl6pPr>
            <a:lvl7pPr marL="11448197" indent="0">
              <a:buNone/>
              <a:defRPr sz="6677">
                <a:solidFill>
                  <a:schemeClr val="tx1">
                    <a:tint val="75000"/>
                  </a:schemeClr>
                </a:solidFill>
              </a:defRPr>
            </a:lvl7pPr>
            <a:lvl8pPr marL="13356229" indent="0">
              <a:buNone/>
              <a:defRPr sz="6677">
                <a:solidFill>
                  <a:schemeClr val="tx1">
                    <a:tint val="75000"/>
                  </a:schemeClr>
                </a:solidFill>
              </a:defRPr>
            </a:lvl8pPr>
            <a:lvl9pPr marL="15264262" indent="0">
              <a:buNone/>
              <a:defRPr sz="66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25EA2-FF43-4E1C-AAF0-6CA7D858E488}" type="datetimeFigureOut">
              <a:rPr lang="da-DK" smtClean="0"/>
              <a:t>20-04-2015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F184-330F-49D4-94E1-856C7E2579F2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6770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23522" y="10925013"/>
            <a:ext cx="16218138" cy="2603953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318665" y="10925013"/>
            <a:ext cx="16218138" cy="2603953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25EA2-FF43-4E1C-AAF0-6CA7D858E488}" type="datetimeFigureOut">
              <a:rPr lang="da-DK" smtClean="0"/>
              <a:t>20-04-2015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F184-330F-49D4-94E1-856C7E2579F2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2342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8493" y="2185011"/>
            <a:ext cx="32913280" cy="79325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8497" y="10060515"/>
            <a:ext cx="16143604" cy="4930503"/>
          </a:xfrm>
        </p:spPr>
        <p:txBody>
          <a:bodyPr anchor="b"/>
          <a:lstStyle>
            <a:lvl1pPr marL="0" indent="0">
              <a:buNone/>
              <a:defRPr sz="10016" b="1"/>
            </a:lvl1pPr>
            <a:lvl2pPr marL="1908033" indent="0">
              <a:buNone/>
              <a:defRPr sz="8347" b="1"/>
            </a:lvl2pPr>
            <a:lvl3pPr marL="3816066" indent="0">
              <a:buNone/>
              <a:defRPr sz="7512" b="1"/>
            </a:lvl3pPr>
            <a:lvl4pPr marL="5724098" indent="0">
              <a:buNone/>
              <a:defRPr sz="6677" b="1"/>
            </a:lvl4pPr>
            <a:lvl5pPr marL="7632131" indent="0">
              <a:buNone/>
              <a:defRPr sz="6677" b="1"/>
            </a:lvl5pPr>
            <a:lvl6pPr marL="9540164" indent="0">
              <a:buNone/>
              <a:defRPr sz="6677" b="1"/>
            </a:lvl6pPr>
            <a:lvl7pPr marL="11448197" indent="0">
              <a:buNone/>
              <a:defRPr sz="6677" b="1"/>
            </a:lvl7pPr>
            <a:lvl8pPr marL="13356229" indent="0">
              <a:buNone/>
              <a:defRPr sz="6677" b="1"/>
            </a:lvl8pPr>
            <a:lvl9pPr marL="15264262" indent="0">
              <a:buNone/>
              <a:defRPr sz="667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497" y="14991018"/>
            <a:ext cx="16143604" cy="2204953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318667" y="10060515"/>
            <a:ext cx="16223108" cy="4930503"/>
          </a:xfrm>
        </p:spPr>
        <p:txBody>
          <a:bodyPr anchor="b"/>
          <a:lstStyle>
            <a:lvl1pPr marL="0" indent="0">
              <a:buNone/>
              <a:defRPr sz="10016" b="1"/>
            </a:lvl1pPr>
            <a:lvl2pPr marL="1908033" indent="0">
              <a:buNone/>
              <a:defRPr sz="8347" b="1"/>
            </a:lvl2pPr>
            <a:lvl3pPr marL="3816066" indent="0">
              <a:buNone/>
              <a:defRPr sz="7512" b="1"/>
            </a:lvl3pPr>
            <a:lvl4pPr marL="5724098" indent="0">
              <a:buNone/>
              <a:defRPr sz="6677" b="1"/>
            </a:lvl4pPr>
            <a:lvl5pPr marL="7632131" indent="0">
              <a:buNone/>
              <a:defRPr sz="6677" b="1"/>
            </a:lvl5pPr>
            <a:lvl6pPr marL="9540164" indent="0">
              <a:buNone/>
              <a:defRPr sz="6677" b="1"/>
            </a:lvl6pPr>
            <a:lvl7pPr marL="11448197" indent="0">
              <a:buNone/>
              <a:defRPr sz="6677" b="1"/>
            </a:lvl7pPr>
            <a:lvl8pPr marL="13356229" indent="0">
              <a:buNone/>
              <a:defRPr sz="6677" b="1"/>
            </a:lvl8pPr>
            <a:lvl9pPr marL="15264262" indent="0">
              <a:buNone/>
              <a:defRPr sz="667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318667" y="14991018"/>
            <a:ext cx="16223108" cy="2204953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25EA2-FF43-4E1C-AAF0-6CA7D858E488}" type="datetimeFigureOut">
              <a:rPr lang="da-DK" smtClean="0"/>
              <a:t>20-04-2015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F184-330F-49D4-94E1-856C7E2579F2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4164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25EA2-FF43-4E1C-AAF0-6CA7D858E488}" type="datetimeFigureOut">
              <a:rPr lang="da-DK" smtClean="0"/>
              <a:t>20-04-2015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F184-330F-49D4-94E1-856C7E2579F2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68360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25EA2-FF43-4E1C-AAF0-6CA7D858E488}" type="datetimeFigureOut">
              <a:rPr lang="da-DK" smtClean="0"/>
              <a:t>20-04-2015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F184-330F-49D4-94E1-856C7E2579F2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167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8493" y="2736003"/>
            <a:ext cx="12307698" cy="9576012"/>
          </a:xfrm>
        </p:spPr>
        <p:txBody>
          <a:bodyPr anchor="b"/>
          <a:lstStyle>
            <a:lvl1pPr>
              <a:defRPr sz="1335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23108" y="5909016"/>
            <a:ext cx="19318665" cy="29165036"/>
          </a:xfrm>
        </p:spPr>
        <p:txBody>
          <a:bodyPr/>
          <a:lstStyle>
            <a:lvl1pPr>
              <a:defRPr sz="13355"/>
            </a:lvl1pPr>
            <a:lvl2pPr>
              <a:defRPr sz="11685"/>
            </a:lvl2pPr>
            <a:lvl3pPr>
              <a:defRPr sz="10016"/>
            </a:lvl3pPr>
            <a:lvl4pPr>
              <a:defRPr sz="8347"/>
            </a:lvl4pPr>
            <a:lvl5pPr>
              <a:defRPr sz="8347"/>
            </a:lvl5pPr>
            <a:lvl6pPr>
              <a:defRPr sz="8347"/>
            </a:lvl6pPr>
            <a:lvl7pPr>
              <a:defRPr sz="8347"/>
            </a:lvl7pPr>
            <a:lvl8pPr>
              <a:defRPr sz="8347"/>
            </a:lvl8pPr>
            <a:lvl9pPr>
              <a:defRPr sz="834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28493" y="12312015"/>
            <a:ext cx="12307698" cy="22809531"/>
          </a:xfrm>
        </p:spPr>
        <p:txBody>
          <a:bodyPr/>
          <a:lstStyle>
            <a:lvl1pPr marL="0" indent="0">
              <a:buNone/>
              <a:defRPr sz="6677"/>
            </a:lvl1pPr>
            <a:lvl2pPr marL="1908033" indent="0">
              <a:buNone/>
              <a:defRPr sz="5843"/>
            </a:lvl2pPr>
            <a:lvl3pPr marL="3816066" indent="0">
              <a:buNone/>
              <a:defRPr sz="5008"/>
            </a:lvl3pPr>
            <a:lvl4pPr marL="5724098" indent="0">
              <a:buNone/>
              <a:defRPr sz="4173"/>
            </a:lvl4pPr>
            <a:lvl5pPr marL="7632131" indent="0">
              <a:buNone/>
              <a:defRPr sz="4173"/>
            </a:lvl5pPr>
            <a:lvl6pPr marL="9540164" indent="0">
              <a:buNone/>
              <a:defRPr sz="4173"/>
            </a:lvl6pPr>
            <a:lvl7pPr marL="11448197" indent="0">
              <a:buNone/>
              <a:defRPr sz="4173"/>
            </a:lvl7pPr>
            <a:lvl8pPr marL="13356229" indent="0">
              <a:buNone/>
              <a:defRPr sz="4173"/>
            </a:lvl8pPr>
            <a:lvl9pPr marL="15264262" indent="0">
              <a:buNone/>
              <a:defRPr sz="417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25EA2-FF43-4E1C-AAF0-6CA7D858E488}" type="datetimeFigureOut">
              <a:rPr lang="da-DK" smtClean="0"/>
              <a:t>20-04-2015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F184-330F-49D4-94E1-856C7E2579F2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64263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8493" y="2736003"/>
            <a:ext cx="12307698" cy="9576012"/>
          </a:xfrm>
        </p:spPr>
        <p:txBody>
          <a:bodyPr anchor="b"/>
          <a:lstStyle>
            <a:lvl1pPr>
              <a:defRPr sz="1335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223108" y="5909016"/>
            <a:ext cx="19318665" cy="29165036"/>
          </a:xfrm>
        </p:spPr>
        <p:txBody>
          <a:bodyPr anchor="t"/>
          <a:lstStyle>
            <a:lvl1pPr marL="0" indent="0">
              <a:buNone/>
              <a:defRPr sz="13355"/>
            </a:lvl1pPr>
            <a:lvl2pPr marL="1908033" indent="0">
              <a:buNone/>
              <a:defRPr sz="11685"/>
            </a:lvl2pPr>
            <a:lvl3pPr marL="3816066" indent="0">
              <a:buNone/>
              <a:defRPr sz="10016"/>
            </a:lvl3pPr>
            <a:lvl4pPr marL="5724098" indent="0">
              <a:buNone/>
              <a:defRPr sz="8347"/>
            </a:lvl4pPr>
            <a:lvl5pPr marL="7632131" indent="0">
              <a:buNone/>
              <a:defRPr sz="8347"/>
            </a:lvl5pPr>
            <a:lvl6pPr marL="9540164" indent="0">
              <a:buNone/>
              <a:defRPr sz="8347"/>
            </a:lvl6pPr>
            <a:lvl7pPr marL="11448197" indent="0">
              <a:buNone/>
              <a:defRPr sz="8347"/>
            </a:lvl7pPr>
            <a:lvl8pPr marL="13356229" indent="0">
              <a:buNone/>
              <a:defRPr sz="8347"/>
            </a:lvl8pPr>
            <a:lvl9pPr marL="15264262" indent="0">
              <a:buNone/>
              <a:defRPr sz="834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28493" y="12312015"/>
            <a:ext cx="12307698" cy="22809531"/>
          </a:xfrm>
        </p:spPr>
        <p:txBody>
          <a:bodyPr/>
          <a:lstStyle>
            <a:lvl1pPr marL="0" indent="0">
              <a:buNone/>
              <a:defRPr sz="6677"/>
            </a:lvl1pPr>
            <a:lvl2pPr marL="1908033" indent="0">
              <a:buNone/>
              <a:defRPr sz="5843"/>
            </a:lvl2pPr>
            <a:lvl3pPr marL="3816066" indent="0">
              <a:buNone/>
              <a:defRPr sz="5008"/>
            </a:lvl3pPr>
            <a:lvl4pPr marL="5724098" indent="0">
              <a:buNone/>
              <a:defRPr sz="4173"/>
            </a:lvl4pPr>
            <a:lvl5pPr marL="7632131" indent="0">
              <a:buNone/>
              <a:defRPr sz="4173"/>
            </a:lvl5pPr>
            <a:lvl6pPr marL="9540164" indent="0">
              <a:buNone/>
              <a:defRPr sz="4173"/>
            </a:lvl6pPr>
            <a:lvl7pPr marL="11448197" indent="0">
              <a:buNone/>
              <a:defRPr sz="4173"/>
            </a:lvl7pPr>
            <a:lvl8pPr marL="13356229" indent="0">
              <a:buNone/>
              <a:defRPr sz="4173"/>
            </a:lvl8pPr>
            <a:lvl9pPr marL="15264262" indent="0">
              <a:buNone/>
              <a:defRPr sz="417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25EA2-FF43-4E1C-AAF0-6CA7D858E488}" type="datetimeFigureOut">
              <a:rPr lang="da-DK" smtClean="0"/>
              <a:t>20-04-2015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F184-330F-49D4-94E1-856C7E2579F2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04844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23523" y="2185011"/>
            <a:ext cx="32913280" cy="79325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3523" y="10925013"/>
            <a:ext cx="32913280" cy="26039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3522" y="38038055"/>
            <a:ext cx="8586073" cy="21850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25EA2-FF43-4E1C-AAF0-6CA7D858E488}" type="datetimeFigureOut">
              <a:rPr lang="da-DK" smtClean="0"/>
              <a:t>20-04-2015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640608" y="38038055"/>
            <a:ext cx="12879110" cy="21850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950730" y="38038055"/>
            <a:ext cx="8586073" cy="21850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4F184-330F-49D4-94E1-856C7E2579F2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29587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816066" rtl="0" eaLnBrk="1" latinLnBrk="0" hangingPunct="1">
        <a:lnSpc>
          <a:spcPct val="90000"/>
        </a:lnSpc>
        <a:spcBef>
          <a:spcPct val="0"/>
        </a:spcBef>
        <a:buNone/>
        <a:defRPr sz="183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54016" indent="-954016" algn="l" defTabSz="3816066" rtl="0" eaLnBrk="1" latinLnBrk="0" hangingPunct="1">
        <a:lnSpc>
          <a:spcPct val="90000"/>
        </a:lnSpc>
        <a:spcBef>
          <a:spcPts val="4173"/>
        </a:spcBef>
        <a:buFont typeface="Arial" panose="020B0604020202020204" pitchFamily="34" charset="0"/>
        <a:buChar char="•"/>
        <a:defRPr sz="11685" kern="1200">
          <a:solidFill>
            <a:schemeClr val="tx1"/>
          </a:solidFill>
          <a:latin typeface="+mn-lt"/>
          <a:ea typeface="+mn-ea"/>
          <a:cs typeface="+mn-cs"/>
        </a:defRPr>
      </a:lvl1pPr>
      <a:lvl2pPr marL="2862049" indent="-954016" algn="l" defTabSz="3816066" rtl="0" eaLnBrk="1" latinLnBrk="0" hangingPunct="1">
        <a:lnSpc>
          <a:spcPct val="90000"/>
        </a:lnSpc>
        <a:spcBef>
          <a:spcPts val="2087"/>
        </a:spcBef>
        <a:buFont typeface="Arial" panose="020B0604020202020204" pitchFamily="34" charset="0"/>
        <a:buChar char="•"/>
        <a:defRPr sz="10016" kern="1200">
          <a:solidFill>
            <a:schemeClr val="tx1"/>
          </a:solidFill>
          <a:latin typeface="+mn-lt"/>
          <a:ea typeface="+mn-ea"/>
          <a:cs typeface="+mn-cs"/>
        </a:defRPr>
      </a:lvl2pPr>
      <a:lvl3pPr marL="4770082" indent="-954016" algn="l" defTabSz="3816066" rtl="0" eaLnBrk="1" latinLnBrk="0" hangingPunct="1">
        <a:lnSpc>
          <a:spcPct val="90000"/>
        </a:lnSpc>
        <a:spcBef>
          <a:spcPts val="2087"/>
        </a:spcBef>
        <a:buFont typeface="Arial" panose="020B0604020202020204" pitchFamily="34" charset="0"/>
        <a:buChar char="•"/>
        <a:defRPr sz="8347" kern="1200">
          <a:solidFill>
            <a:schemeClr val="tx1"/>
          </a:solidFill>
          <a:latin typeface="+mn-lt"/>
          <a:ea typeface="+mn-ea"/>
          <a:cs typeface="+mn-cs"/>
        </a:defRPr>
      </a:lvl3pPr>
      <a:lvl4pPr marL="6678115" indent="-954016" algn="l" defTabSz="3816066" rtl="0" eaLnBrk="1" latinLnBrk="0" hangingPunct="1">
        <a:lnSpc>
          <a:spcPct val="90000"/>
        </a:lnSpc>
        <a:spcBef>
          <a:spcPts val="2087"/>
        </a:spcBef>
        <a:buFont typeface="Arial" panose="020B0604020202020204" pitchFamily="34" charset="0"/>
        <a:buChar char="•"/>
        <a:defRPr sz="7512" kern="1200">
          <a:solidFill>
            <a:schemeClr val="tx1"/>
          </a:solidFill>
          <a:latin typeface="+mn-lt"/>
          <a:ea typeface="+mn-ea"/>
          <a:cs typeface="+mn-cs"/>
        </a:defRPr>
      </a:lvl4pPr>
      <a:lvl5pPr marL="8586147" indent="-954016" algn="l" defTabSz="3816066" rtl="0" eaLnBrk="1" latinLnBrk="0" hangingPunct="1">
        <a:lnSpc>
          <a:spcPct val="90000"/>
        </a:lnSpc>
        <a:spcBef>
          <a:spcPts val="2087"/>
        </a:spcBef>
        <a:buFont typeface="Arial" panose="020B0604020202020204" pitchFamily="34" charset="0"/>
        <a:buChar char="•"/>
        <a:defRPr sz="7512" kern="1200">
          <a:solidFill>
            <a:schemeClr val="tx1"/>
          </a:solidFill>
          <a:latin typeface="+mn-lt"/>
          <a:ea typeface="+mn-ea"/>
          <a:cs typeface="+mn-cs"/>
        </a:defRPr>
      </a:lvl5pPr>
      <a:lvl6pPr marL="10494180" indent="-954016" algn="l" defTabSz="3816066" rtl="0" eaLnBrk="1" latinLnBrk="0" hangingPunct="1">
        <a:lnSpc>
          <a:spcPct val="90000"/>
        </a:lnSpc>
        <a:spcBef>
          <a:spcPts val="2087"/>
        </a:spcBef>
        <a:buFont typeface="Arial" panose="020B0604020202020204" pitchFamily="34" charset="0"/>
        <a:buChar char="•"/>
        <a:defRPr sz="7512" kern="1200">
          <a:solidFill>
            <a:schemeClr val="tx1"/>
          </a:solidFill>
          <a:latin typeface="+mn-lt"/>
          <a:ea typeface="+mn-ea"/>
          <a:cs typeface="+mn-cs"/>
        </a:defRPr>
      </a:lvl6pPr>
      <a:lvl7pPr marL="12402213" indent="-954016" algn="l" defTabSz="3816066" rtl="0" eaLnBrk="1" latinLnBrk="0" hangingPunct="1">
        <a:lnSpc>
          <a:spcPct val="90000"/>
        </a:lnSpc>
        <a:spcBef>
          <a:spcPts val="2087"/>
        </a:spcBef>
        <a:buFont typeface="Arial" panose="020B0604020202020204" pitchFamily="34" charset="0"/>
        <a:buChar char="•"/>
        <a:defRPr sz="7512" kern="1200">
          <a:solidFill>
            <a:schemeClr val="tx1"/>
          </a:solidFill>
          <a:latin typeface="+mn-lt"/>
          <a:ea typeface="+mn-ea"/>
          <a:cs typeface="+mn-cs"/>
        </a:defRPr>
      </a:lvl7pPr>
      <a:lvl8pPr marL="14310246" indent="-954016" algn="l" defTabSz="3816066" rtl="0" eaLnBrk="1" latinLnBrk="0" hangingPunct="1">
        <a:lnSpc>
          <a:spcPct val="90000"/>
        </a:lnSpc>
        <a:spcBef>
          <a:spcPts val="2087"/>
        </a:spcBef>
        <a:buFont typeface="Arial" panose="020B0604020202020204" pitchFamily="34" charset="0"/>
        <a:buChar char="•"/>
        <a:defRPr sz="7512" kern="1200">
          <a:solidFill>
            <a:schemeClr val="tx1"/>
          </a:solidFill>
          <a:latin typeface="+mn-lt"/>
          <a:ea typeface="+mn-ea"/>
          <a:cs typeface="+mn-cs"/>
        </a:defRPr>
      </a:lvl8pPr>
      <a:lvl9pPr marL="16218278" indent="-954016" algn="l" defTabSz="3816066" rtl="0" eaLnBrk="1" latinLnBrk="0" hangingPunct="1">
        <a:lnSpc>
          <a:spcPct val="90000"/>
        </a:lnSpc>
        <a:spcBef>
          <a:spcPts val="2087"/>
        </a:spcBef>
        <a:buFont typeface="Arial" panose="020B0604020202020204" pitchFamily="34" charset="0"/>
        <a:buChar char="•"/>
        <a:defRPr sz="7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16066" rtl="0" eaLnBrk="1" latinLnBrk="0" hangingPunct="1">
        <a:defRPr sz="7512" kern="1200">
          <a:solidFill>
            <a:schemeClr val="tx1"/>
          </a:solidFill>
          <a:latin typeface="+mn-lt"/>
          <a:ea typeface="+mn-ea"/>
          <a:cs typeface="+mn-cs"/>
        </a:defRPr>
      </a:lvl1pPr>
      <a:lvl2pPr marL="1908033" algn="l" defTabSz="3816066" rtl="0" eaLnBrk="1" latinLnBrk="0" hangingPunct="1">
        <a:defRPr sz="7512" kern="1200">
          <a:solidFill>
            <a:schemeClr val="tx1"/>
          </a:solidFill>
          <a:latin typeface="+mn-lt"/>
          <a:ea typeface="+mn-ea"/>
          <a:cs typeface="+mn-cs"/>
        </a:defRPr>
      </a:lvl2pPr>
      <a:lvl3pPr marL="3816066" algn="l" defTabSz="3816066" rtl="0" eaLnBrk="1" latinLnBrk="0" hangingPunct="1">
        <a:defRPr sz="7512" kern="1200">
          <a:solidFill>
            <a:schemeClr val="tx1"/>
          </a:solidFill>
          <a:latin typeface="+mn-lt"/>
          <a:ea typeface="+mn-ea"/>
          <a:cs typeface="+mn-cs"/>
        </a:defRPr>
      </a:lvl3pPr>
      <a:lvl4pPr marL="5724098" algn="l" defTabSz="3816066" rtl="0" eaLnBrk="1" latinLnBrk="0" hangingPunct="1">
        <a:defRPr sz="7512" kern="1200">
          <a:solidFill>
            <a:schemeClr val="tx1"/>
          </a:solidFill>
          <a:latin typeface="+mn-lt"/>
          <a:ea typeface="+mn-ea"/>
          <a:cs typeface="+mn-cs"/>
        </a:defRPr>
      </a:lvl4pPr>
      <a:lvl5pPr marL="7632131" algn="l" defTabSz="3816066" rtl="0" eaLnBrk="1" latinLnBrk="0" hangingPunct="1">
        <a:defRPr sz="7512" kern="1200">
          <a:solidFill>
            <a:schemeClr val="tx1"/>
          </a:solidFill>
          <a:latin typeface="+mn-lt"/>
          <a:ea typeface="+mn-ea"/>
          <a:cs typeface="+mn-cs"/>
        </a:defRPr>
      </a:lvl5pPr>
      <a:lvl6pPr marL="9540164" algn="l" defTabSz="3816066" rtl="0" eaLnBrk="1" latinLnBrk="0" hangingPunct="1">
        <a:defRPr sz="7512" kern="1200">
          <a:solidFill>
            <a:schemeClr val="tx1"/>
          </a:solidFill>
          <a:latin typeface="+mn-lt"/>
          <a:ea typeface="+mn-ea"/>
          <a:cs typeface="+mn-cs"/>
        </a:defRPr>
      </a:lvl6pPr>
      <a:lvl7pPr marL="11448197" algn="l" defTabSz="3816066" rtl="0" eaLnBrk="1" latinLnBrk="0" hangingPunct="1">
        <a:defRPr sz="7512" kern="1200">
          <a:solidFill>
            <a:schemeClr val="tx1"/>
          </a:solidFill>
          <a:latin typeface="+mn-lt"/>
          <a:ea typeface="+mn-ea"/>
          <a:cs typeface="+mn-cs"/>
        </a:defRPr>
      </a:lvl7pPr>
      <a:lvl8pPr marL="13356229" algn="l" defTabSz="3816066" rtl="0" eaLnBrk="1" latinLnBrk="0" hangingPunct="1">
        <a:defRPr sz="7512" kern="1200">
          <a:solidFill>
            <a:schemeClr val="tx1"/>
          </a:solidFill>
          <a:latin typeface="+mn-lt"/>
          <a:ea typeface="+mn-ea"/>
          <a:cs typeface="+mn-cs"/>
        </a:defRPr>
      </a:lvl8pPr>
      <a:lvl9pPr marL="15264262" algn="l" defTabSz="3816066" rtl="0" eaLnBrk="1" latinLnBrk="0" hangingPunct="1">
        <a:defRPr sz="7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-1"/>
            <a:ext cx="38160325" cy="7267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TextBox 10"/>
          <p:cNvSpPr txBox="1"/>
          <p:nvPr/>
        </p:nvSpPr>
        <p:spPr>
          <a:xfrm>
            <a:off x="770021" y="1106905"/>
            <a:ext cx="3643162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9000" b="1" dirty="0" smtClean="0"/>
              <a:t>COCHRANE </a:t>
            </a:r>
            <a:r>
              <a:rPr lang="en-US" sz="9000" b="1" dirty="0"/>
              <a:t>HEPATO-BILIARY </a:t>
            </a:r>
            <a:endParaRPr lang="da-DK" sz="9000" dirty="0"/>
          </a:p>
          <a:p>
            <a:pPr algn="ctr">
              <a:lnSpc>
                <a:spcPct val="200000"/>
              </a:lnSpc>
            </a:pPr>
            <a:r>
              <a:rPr lang="en-US" sz="9000" b="1" dirty="0"/>
              <a:t>MEETING PROGRAMME</a:t>
            </a:r>
            <a:endParaRPr lang="da-DK" sz="9000" dirty="0"/>
          </a:p>
        </p:txBody>
      </p:sp>
      <p:sp>
        <p:nvSpPr>
          <p:cNvPr id="12" name="TextBox 11"/>
          <p:cNvSpPr txBox="1"/>
          <p:nvPr/>
        </p:nvSpPr>
        <p:spPr>
          <a:xfrm>
            <a:off x="-72191" y="7846122"/>
            <a:ext cx="38160325" cy="6823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b="1" dirty="0"/>
              <a:t>The 36</a:t>
            </a:r>
            <a:r>
              <a:rPr lang="en-US" b="1" baseline="30000" dirty="0"/>
              <a:t>th</a:t>
            </a:r>
            <a:r>
              <a:rPr lang="en-US" b="1" dirty="0"/>
              <a:t> bi-annual Cochrane </a:t>
            </a:r>
            <a:r>
              <a:rPr lang="en-US" b="1" dirty="0" err="1"/>
              <a:t>Hepato</a:t>
            </a:r>
            <a:r>
              <a:rPr lang="en-US" b="1" dirty="0"/>
              <a:t>-Biliary Group meeting will be held </a:t>
            </a:r>
            <a:endParaRPr lang="da-DK" dirty="0"/>
          </a:p>
          <a:p>
            <a:pPr algn="ctr">
              <a:lnSpc>
                <a:spcPct val="150000"/>
              </a:lnSpc>
            </a:pPr>
            <a:r>
              <a:rPr lang="en-US" b="1" dirty="0"/>
              <a:t>Thursday, April 23, 2015, from 15.30 to 17:10 o’clock</a:t>
            </a:r>
            <a:r>
              <a:rPr lang="en-US" b="1" dirty="0" smtClean="0"/>
              <a:t>.</a:t>
            </a:r>
            <a:endParaRPr lang="da-DK" dirty="0"/>
          </a:p>
          <a:p>
            <a:pPr algn="ctr">
              <a:lnSpc>
                <a:spcPct val="150000"/>
              </a:lnSpc>
            </a:pPr>
            <a:r>
              <a:rPr lang="en-US" b="1" dirty="0"/>
              <a:t>Location: Meeting room – Schubert 6, at Reed </a:t>
            </a:r>
            <a:r>
              <a:rPr lang="en-US" b="1" dirty="0" err="1"/>
              <a:t>Messe</a:t>
            </a:r>
            <a:r>
              <a:rPr lang="en-US" b="1" dirty="0"/>
              <a:t>, Vienna, Austria</a:t>
            </a:r>
            <a:r>
              <a:rPr lang="en-US" b="1" dirty="0" smtClean="0"/>
              <a:t>.</a:t>
            </a:r>
            <a:endParaRPr lang="da-DK" dirty="0"/>
          </a:p>
          <a:p>
            <a:pPr algn="ctr">
              <a:lnSpc>
                <a:spcPct val="150000"/>
              </a:lnSpc>
            </a:pPr>
            <a:r>
              <a:rPr lang="en-US" b="1" dirty="0"/>
              <a:t>Attendance is free.</a:t>
            </a:r>
            <a:endParaRPr lang="da-DK" dirty="0"/>
          </a:p>
        </p:txBody>
      </p:sp>
      <p:sp>
        <p:nvSpPr>
          <p:cNvPr id="16" name="Rectangle 15"/>
          <p:cNvSpPr/>
          <p:nvPr/>
        </p:nvSpPr>
        <p:spPr>
          <a:xfrm>
            <a:off x="0" y="15137268"/>
            <a:ext cx="38160325" cy="72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766271"/>
              </p:ext>
            </p:extLst>
          </p:nvPr>
        </p:nvGraphicFramePr>
        <p:xfrm>
          <a:off x="1540041" y="18172021"/>
          <a:ext cx="34681265" cy="1464743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5389358"/>
                <a:gridCol w="16913865"/>
                <a:gridCol w="12378042"/>
              </a:tblGrid>
              <a:tr h="220761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5000" dirty="0">
                          <a:effectLst/>
                        </a:rPr>
                        <a:t>15:30 to 15:35</a:t>
                      </a:r>
                      <a:endParaRPr lang="da-DK" sz="5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54013" marR="254013" marT="0" marB="0"/>
                </a:tc>
                <a:tc>
                  <a:txBody>
                    <a:bodyPr/>
                    <a:lstStyle/>
                    <a:p>
                      <a:pPr marL="21590" indent="-21590" algn="l">
                        <a:spcAft>
                          <a:spcPts val="0"/>
                        </a:spcAft>
                      </a:pPr>
                      <a:r>
                        <a:rPr lang="en-US" sz="5000" dirty="0">
                          <a:effectLst/>
                        </a:rPr>
                        <a:t>Welcome and program introduction.</a:t>
                      </a:r>
                      <a:endParaRPr lang="da-DK" sz="5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54013" marR="254013" marT="0" marB="0"/>
                </a:tc>
                <a:tc>
                  <a:txBody>
                    <a:bodyPr/>
                    <a:lstStyle/>
                    <a:p>
                      <a:pPr marL="21590" algn="l">
                        <a:spcAft>
                          <a:spcPts val="0"/>
                        </a:spcAft>
                      </a:pPr>
                      <a:r>
                        <a:rPr lang="en-US" sz="5000" dirty="0">
                          <a:effectLst/>
                        </a:rPr>
                        <a:t>C Gluud (DK)</a:t>
                      </a:r>
                      <a:endParaRPr lang="da-DK" sz="5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54013" marR="254013" marT="0" marB="0"/>
                </a:tc>
              </a:tr>
              <a:tr h="34255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5000" dirty="0">
                          <a:effectLst/>
                        </a:rPr>
                        <a:t>15:35 to 16:10</a:t>
                      </a:r>
                      <a:endParaRPr lang="da-DK" sz="5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54013" marR="254013" marT="0" marB="0"/>
                </a:tc>
                <a:tc>
                  <a:txBody>
                    <a:bodyPr/>
                    <a:lstStyle/>
                    <a:p>
                      <a:pPr marL="21590" indent="-21590" algn="l">
                        <a:spcAft>
                          <a:spcPts val="0"/>
                        </a:spcAft>
                      </a:pPr>
                      <a:r>
                        <a:rPr lang="en-US" sz="5000" dirty="0">
                          <a:effectLst/>
                        </a:rPr>
                        <a:t>Thresholds for statistical and clinical significance in systematic reviews with meta-analytic methods. </a:t>
                      </a:r>
                      <a:endParaRPr lang="da-DK" sz="5000" dirty="0">
                        <a:effectLst/>
                      </a:endParaRPr>
                    </a:p>
                    <a:p>
                      <a:pPr marL="21590" indent="-21590" algn="l">
                        <a:spcAft>
                          <a:spcPts val="0"/>
                        </a:spcAft>
                      </a:pPr>
                      <a:r>
                        <a:rPr lang="en-US" sz="5000" dirty="0">
                          <a:effectLst/>
                        </a:rPr>
                        <a:t> </a:t>
                      </a:r>
                      <a:endParaRPr lang="da-DK" sz="5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54013" marR="254013" marT="0" marB="0"/>
                </a:tc>
                <a:tc>
                  <a:txBody>
                    <a:bodyPr/>
                    <a:lstStyle/>
                    <a:p>
                      <a:pPr marL="21590" algn="l">
                        <a:spcAft>
                          <a:spcPts val="0"/>
                        </a:spcAft>
                      </a:pPr>
                      <a:r>
                        <a:rPr lang="da-DK" sz="5000" u="sng" dirty="0">
                          <a:effectLst/>
                        </a:rPr>
                        <a:t>JC Jakobsen</a:t>
                      </a:r>
                      <a:r>
                        <a:rPr lang="da-DK" sz="5000" dirty="0">
                          <a:effectLst/>
                        </a:rPr>
                        <a:t> (DK), J Wetterslev (DK), P Winkel (DK), T Lange (DK), C Gluud (DK).</a:t>
                      </a:r>
                      <a:br>
                        <a:rPr lang="da-DK" sz="5000" dirty="0">
                          <a:effectLst/>
                        </a:rPr>
                      </a:br>
                      <a:endParaRPr lang="da-DK" sz="5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54013" marR="254013" marT="0" marB="0"/>
                </a:tc>
              </a:tr>
              <a:tr h="47958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5000">
                          <a:effectLst/>
                        </a:rPr>
                        <a:t>16:10 to 16:35</a:t>
                      </a:r>
                      <a:endParaRPr lang="da-DK" sz="5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54013" marR="254013" marT="0" marB="0"/>
                </a:tc>
                <a:tc>
                  <a:txBody>
                    <a:bodyPr/>
                    <a:lstStyle/>
                    <a:p>
                      <a:pPr marL="21590" indent="-21590" algn="l">
                        <a:spcAft>
                          <a:spcPts val="0"/>
                        </a:spcAft>
                      </a:pPr>
                      <a:r>
                        <a:rPr lang="en-US" sz="5000" dirty="0">
                          <a:effectLst/>
                        </a:rPr>
                        <a:t>Transient </a:t>
                      </a:r>
                      <a:r>
                        <a:rPr lang="en-US" sz="5000" dirty="0" err="1">
                          <a:effectLst/>
                        </a:rPr>
                        <a:t>elastography</a:t>
                      </a:r>
                      <a:r>
                        <a:rPr lang="en-US" sz="5000" dirty="0">
                          <a:effectLst/>
                        </a:rPr>
                        <a:t> for diagnosis of stages of hepatic fibrosis and cirrhosis in people with alcoholic liver disease. Cochrane diagnostic test systematic review</a:t>
                      </a:r>
                      <a:r>
                        <a:rPr lang="en-US" sz="5000" dirty="0" smtClean="0">
                          <a:effectLst/>
                        </a:rPr>
                        <a:t>.</a:t>
                      </a:r>
                      <a:endParaRPr lang="da-DK" sz="5000" dirty="0">
                        <a:effectLst/>
                      </a:endParaRPr>
                    </a:p>
                  </a:txBody>
                  <a:tcPr marL="254013" marR="254013" marT="0" marB="0"/>
                </a:tc>
                <a:tc>
                  <a:txBody>
                    <a:bodyPr/>
                    <a:lstStyle/>
                    <a:p>
                      <a:pPr marL="21590" algn="l">
                        <a:spcAft>
                          <a:spcPts val="0"/>
                        </a:spcAft>
                      </a:pPr>
                      <a:r>
                        <a:rPr lang="en-US" sz="5000" u="sng" dirty="0">
                          <a:effectLst/>
                        </a:rPr>
                        <a:t>CS Pavlov</a:t>
                      </a:r>
                      <a:r>
                        <a:rPr lang="en-US" sz="5000" dirty="0">
                          <a:effectLst/>
                        </a:rPr>
                        <a:t> (RO), G </a:t>
                      </a:r>
                      <a:r>
                        <a:rPr lang="en-US" sz="5000" dirty="0" err="1">
                          <a:effectLst/>
                        </a:rPr>
                        <a:t>Casazza</a:t>
                      </a:r>
                      <a:r>
                        <a:rPr lang="en-US" sz="5000" dirty="0">
                          <a:effectLst/>
                        </a:rPr>
                        <a:t> (I), D Nikolova (DK</a:t>
                      </a:r>
                      <a:r>
                        <a:rPr lang="en-US" sz="5000" dirty="0" smtClean="0">
                          <a:effectLst/>
                        </a:rPr>
                        <a:t>),     </a:t>
                      </a:r>
                      <a:r>
                        <a:rPr lang="en-US" sz="5000" baseline="0" dirty="0" smtClean="0">
                          <a:effectLst/>
                        </a:rPr>
                        <a:t> </a:t>
                      </a:r>
                      <a:r>
                        <a:rPr lang="en-US" sz="5000" dirty="0" smtClean="0">
                          <a:effectLst/>
                        </a:rPr>
                        <a:t> </a:t>
                      </a:r>
                      <a:r>
                        <a:rPr lang="en-US" sz="5000" dirty="0">
                          <a:effectLst/>
                        </a:rPr>
                        <a:t>E </a:t>
                      </a:r>
                      <a:r>
                        <a:rPr lang="en-US" sz="5000" dirty="0" err="1">
                          <a:effectLst/>
                        </a:rPr>
                        <a:t>Tsochatzis</a:t>
                      </a:r>
                      <a:r>
                        <a:rPr lang="en-US" sz="5000" dirty="0">
                          <a:effectLst/>
                        </a:rPr>
                        <a:t> (UK), </a:t>
                      </a:r>
                      <a:r>
                        <a:rPr lang="en-US" sz="5000" dirty="0" smtClean="0">
                          <a:effectLst/>
                        </a:rPr>
                        <a:t>A </a:t>
                      </a:r>
                      <a:r>
                        <a:rPr lang="en-US" sz="5000" dirty="0">
                          <a:effectLst/>
                        </a:rPr>
                        <a:t>Burroughs (UK), VT </a:t>
                      </a:r>
                      <a:r>
                        <a:rPr lang="en-US" sz="5000" dirty="0" err="1">
                          <a:effectLst/>
                        </a:rPr>
                        <a:t>Ivashkin</a:t>
                      </a:r>
                      <a:r>
                        <a:rPr lang="en-US" sz="5000" dirty="0">
                          <a:effectLst/>
                        </a:rPr>
                        <a:t> (RO), C Gluud (DK).</a:t>
                      </a:r>
                      <a:br>
                        <a:rPr lang="en-US" sz="5000" dirty="0">
                          <a:effectLst/>
                        </a:rPr>
                      </a:br>
                      <a:endParaRPr lang="da-DK" sz="5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54013" marR="254013" marT="0" marB="0"/>
                </a:tc>
              </a:tr>
              <a:tr h="34255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5000">
                          <a:effectLst/>
                        </a:rPr>
                        <a:t>16:35 to 17:00</a:t>
                      </a:r>
                      <a:endParaRPr lang="da-DK" sz="5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54013" marR="254013" marT="0" marB="0"/>
                </a:tc>
                <a:tc>
                  <a:txBody>
                    <a:bodyPr/>
                    <a:lstStyle/>
                    <a:p>
                      <a:pPr marL="21590" indent="-21590" algn="l">
                        <a:spcAft>
                          <a:spcPts val="0"/>
                        </a:spcAft>
                      </a:pPr>
                      <a:r>
                        <a:rPr lang="en-US" sz="5000" dirty="0">
                          <a:effectLst/>
                        </a:rPr>
                        <a:t>Capsule endoscopy for the diagnosis of </a:t>
                      </a:r>
                      <a:r>
                        <a:rPr lang="en-US" sz="5000" dirty="0" err="1">
                          <a:effectLst/>
                        </a:rPr>
                        <a:t>oesophageal</a:t>
                      </a:r>
                      <a:r>
                        <a:rPr lang="en-US" sz="5000" dirty="0">
                          <a:effectLst/>
                        </a:rPr>
                        <a:t> varices in people with chronic liver disease or portal vein thrombosis. Cochrane diagnostic test systematic review.</a:t>
                      </a:r>
                      <a:endParaRPr lang="da-DK" sz="5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54013" marR="254013" marT="0" marB="0"/>
                </a:tc>
                <a:tc>
                  <a:txBody>
                    <a:bodyPr/>
                    <a:lstStyle/>
                    <a:p>
                      <a:pPr marL="21590" algn="l">
                        <a:spcAft>
                          <a:spcPts val="0"/>
                        </a:spcAft>
                      </a:pPr>
                      <a:r>
                        <a:rPr lang="en-US" sz="5000" u="sng" dirty="0">
                          <a:effectLst/>
                        </a:rPr>
                        <a:t>A Colli</a:t>
                      </a:r>
                      <a:r>
                        <a:rPr lang="en-US" sz="5000" dirty="0">
                          <a:effectLst/>
                        </a:rPr>
                        <a:t> (I), JC Gana (CL), D Turner (IL), J Yap (CA</a:t>
                      </a:r>
                      <a:r>
                        <a:rPr lang="en-US" sz="5000" dirty="0" smtClean="0">
                          <a:effectLst/>
                        </a:rPr>
                        <a:t>),  </a:t>
                      </a:r>
                      <a:r>
                        <a:rPr lang="en-US" sz="5000" dirty="0" smtClean="0">
                          <a:effectLst/>
                        </a:rPr>
                        <a:t>T </a:t>
                      </a:r>
                      <a:r>
                        <a:rPr lang="en-US" sz="5000" dirty="0">
                          <a:effectLst/>
                        </a:rPr>
                        <a:t>Adams-Webber (CA), SC Ling (CA</a:t>
                      </a:r>
                      <a:r>
                        <a:rPr lang="en-US" sz="5000">
                          <a:effectLst/>
                        </a:rPr>
                        <a:t>), </a:t>
                      </a:r>
                      <a:endParaRPr lang="en-US" sz="5000" smtClean="0">
                        <a:effectLst/>
                      </a:endParaRPr>
                    </a:p>
                    <a:p>
                      <a:pPr marL="21590" algn="l">
                        <a:spcAft>
                          <a:spcPts val="0"/>
                        </a:spcAft>
                      </a:pPr>
                      <a:r>
                        <a:rPr lang="en-US" sz="5000" smtClean="0">
                          <a:effectLst/>
                        </a:rPr>
                        <a:t>G </a:t>
                      </a:r>
                      <a:r>
                        <a:rPr lang="en-US" sz="5000" dirty="0">
                          <a:effectLst/>
                        </a:rPr>
                        <a:t>Casazza (I).</a:t>
                      </a:r>
                      <a:br>
                        <a:rPr lang="en-US" sz="5000" dirty="0">
                          <a:effectLst/>
                        </a:rPr>
                      </a:br>
                      <a:endParaRPr lang="da-DK" sz="5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54013" marR="254013" marT="0" marB="0"/>
                </a:tc>
              </a:tr>
              <a:tr h="79284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5000">
                          <a:effectLst/>
                        </a:rPr>
                        <a:t>17:00 to 17:10</a:t>
                      </a:r>
                      <a:endParaRPr lang="da-DK" sz="5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54013" marR="254013" marT="0" marB="0"/>
                </a:tc>
                <a:tc>
                  <a:txBody>
                    <a:bodyPr/>
                    <a:lstStyle/>
                    <a:p>
                      <a:pPr marL="21590" indent="-21590" algn="l">
                        <a:spcAft>
                          <a:spcPts val="0"/>
                        </a:spcAft>
                      </a:pPr>
                      <a:r>
                        <a:rPr lang="en-US" sz="5000" dirty="0">
                          <a:effectLst/>
                        </a:rPr>
                        <a:t>Discussion. Closing remarks.</a:t>
                      </a:r>
                      <a:endParaRPr lang="da-DK" sz="5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54013" marR="254013" marT="0" marB="0"/>
                </a:tc>
                <a:tc>
                  <a:txBody>
                    <a:bodyPr/>
                    <a:lstStyle/>
                    <a:p>
                      <a:pPr marL="21590" algn="l">
                        <a:spcAft>
                          <a:spcPts val="0"/>
                        </a:spcAft>
                      </a:pPr>
                      <a:r>
                        <a:rPr lang="en-US" sz="4500" dirty="0">
                          <a:effectLst/>
                        </a:rPr>
                        <a:t> </a:t>
                      </a:r>
                      <a:endParaRPr lang="da-DK" sz="4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54013" marR="254013" marT="0" marB="0"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1540041" y="16331109"/>
            <a:ext cx="7796463" cy="712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500" dirty="0" smtClean="0"/>
              <a:t>Chair: Christian Gluud, DK</a:t>
            </a:r>
            <a:r>
              <a:rPr lang="da-DK" sz="5000" dirty="0" smtClean="0"/>
              <a:t>.</a:t>
            </a:r>
            <a:endParaRPr lang="da-DK" sz="5000" dirty="0"/>
          </a:p>
        </p:txBody>
      </p:sp>
      <p:sp>
        <p:nvSpPr>
          <p:cNvPr id="19" name="Rectangle 18"/>
          <p:cNvSpPr/>
          <p:nvPr/>
        </p:nvSpPr>
        <p:spPr>
          <a:xfrm>
            <a:off x="1920" y="33126947"/>
            <a:ext cx="38160325" cy="72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21" name="Picture 2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34373729"/>
            <a:ext cx="14249223" cy="3838566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9707725" y="34154444"/>
            <a:ext cx="14125074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000" dirty="0"/>
              <a:t>Trusted evidence, informed decisions, better health.</a:t>
            </a:r>
            <a:br>
              <a:rPr lang="en-US" sz="5000" dirty="0"/>
            </a:br>
            <a:r>
              <a:rPr lang="en-US" sz="5000" dirty="0"/>
              <a:t>We have no commercial and financial interests.</a:t>
            </a:r>
            <a:endParaRPr lang="da-DK" sz="5000" dirty="0"/>
          </a:p>
          <a:p>
            <a:pPr algn="ctr">
              <a:lnSpc>
                <a:spcPct val="150000"/>
              </a:lnSpc>
            </a:pPr>
            <a:r>
              <a:rPr lang="en-US" sz="5000" dirty="0"/>
              <a:t>The CHBG website &lt;hbg.cochrane.org&gt;</a:t>
            </a:r>
            <a:endParaRPr lang="da-DK" sz="5000" dirty="0"/>
          </a:p>
          <a:p>
            <a:pPr algn="ctr">
              <a:lnSpc>
                <a:spcPct val="150000"/>
              </a:lnSpc>
            </a:pPr>
            <a:r>
              <a:rPr lang="en-US" sz="5000" dirty="0"/>
              <a:t> </a:t>
            </a:r>
            <a:endParaRPr lang="da-DK" sz="5000" dirty="0"/>
          </a:p>
          <a:p>
            <a:pPr algn="ctr">
              <a:lnSpc>
                <a:spcPct val="150000"/>
              </a:lnSpc>
            </a:pPr>
            <a:r>
              <a:rPr lang="en-US" sz="5000" dirty="0"/>
              <a:t>The Cochrane Library: </a:t>
            </a:r>
            <a:r>
              <a:rPr lang="en-US" sz="5000" dirty="0" smtClean="0"/>
              <a:t>www.cochranelibrary.com</a:t>
            </a:r>
            <a:endParaRPr lang="da-DK" sz="5000" dirty="0"/>
          </a:p>
        </p:txBody>
      </p:sp>
    </p:spTree>
    <p:extLst>
      <p:ext uri="{BB962C8B-B14F-4D97-AF65-F5344CB8AC3E}">
        <p14:creationId xmlns:p14="http://schemas.microsoft.com/office/powerpoint/2010/main" val="62350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233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Ema Erkocevic</dc:creator>
  <cp:lastModifiedBy>Dimitrinka Nikolova</cp:lastModifiedBy>
  <cp:revision>5</cp:revision>
  <dcterms:created xsi:type="dcterms:W3CDTF">2015-04-20T11:09:32Z</dcterms:created>
  <dcterms:modified xsi:type="dcterms:W3CDTF">2015-04-20T18:50:20Z</dcterms:modified>
</cp:coreProperties>
</file>